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70" r:id="rId4"/>
    <p:sldId id="271" r:id="rId5"/>
    <p:sldId id="259" r:id="rId6"/>
    <p:sldId id="260" r:id="rId7"/>
    <p:sldId id="261" r:id="rId8"/>
    <p:sldId id="257" r:id="rId9"/>
    <p:sldId id="262" r:id="rId10"/>
    <p:sldId id="263" r:id="rId11"/>
    <p:sldId id="264" r:id="rId12"/>
    <p:sldId id="266" r:id="rId13"/>
    <p:sldId id="25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31"/>
    <p:restoredTop sz="94643"/>
  </p:normalViewPr>
  <p:slideViewPr>
    <p:cSldViewPr snapToGrid="0" snapToObjects="1">
      <p:cViewPr>
        <p:scale>
          <a:sx n="180" d="100"/>
          <a:sy n="180" d="100"/>
        </p:scale>
        <p:origin x="144" y="2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45D59-32B6-4144-81C3-7186196F164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F43ED-5A21-8649-B480-133C06690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6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F43ED-5A21-8649-B480-133C066904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6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F43ED-5A21-8649-B480-133C066904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6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8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3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0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2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8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1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0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8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4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0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DD6E-A6D3-0B4F-89E5-C729139D771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16D49-6508-6948-8DAA-8CB7D098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959D-9F02-FC42-9151-287AD40D8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8514-2B16-E040-A31C-E78915E1A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4C616-8B75-514D-9844-B00C4E21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739" y="30279"/>
            <a:ext cx="675126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AF675-08BB-9247-AFD9-E2A33AA572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4704202">
            <a:off x="5242554" y="374644"/>
            <a:ext cx="6233173" cy="463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3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DB4C-779C-E141-ACB1-04A3B0EA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44A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B8D8D-4221-7F4E-B376-FCA9D7A34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FB318-5A8C-E84A-914F-814617FC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704" y="0"/>
            <a:ext cx="708629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671F09-2956-404E-B3F0-94FE534839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1310929">
            <a:off x="7205644" y="1704786"/>
            <a:ext cx="4495633" cy="41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2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B858-AB1E-324A-BB63-317FE163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44B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A554E-550C-084D-A475-3B1BA6261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43B72-8456-7B4A-A991-23B1F256C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71" y="0"/>
            <a:ext cx="708066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740BAF-8DA0-8740-B5B8-A3621B7351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 rot="2295612">
            <a:off x="6291729" y="2835808"/>
            <a:ext cx="4786688" cy="298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68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724"/>
            <a:ext cx="5666402" cy="56664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02" y="-18287"/>
            <a:ext cx="6525597" cy="6876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0539" flipH="1">
            <a:off x="5554349" y="-416777"/>
            <a:ext cx="5402607" cy="54026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31920" y="0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44C,</a:t>
            </a:r>
            <a:r>
              <a:rPr lang="zh-CN" altLang="en-US" dirty="0"/>
              <a:t> </a:t>
            </a:r>
            <a:r>
              <a:rPr lang="is-IS" altLang="zh-CN" dirty="0"/>
              <a:t>FP16-009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9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724"/>
            <a:ext cx="5666402" cy="56664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02" y="-18287"/>
            <a:ext cx="6525597" cy="68762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31920" y="0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44C,</a:t>
            </a:r>
            <a:r>
              <a:rPr lang="zh-CN" altLang="en-US" dirty="0"/>
              <a:t> </a:t>
            </a:r>
            <a:r>
              <a:rPr lang="is-IS" altLang="zh-CN" dirty="0"/>
              <a:t>FP16-009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D2D2F-4358-884D-8A4A-AA18136B27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 rot="18568590" flipH="1">
            <a:off x="5591053" y="-526869"/>
            <a:ext cx="5315800" cy="55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3875-5421-9F46-8825-9B59703D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44D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A8823-E85B-0944-8395-0961CE5EB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5ED4F-9EEF-554E-BEAD-3249DE36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282" y="0"/>
            <a:ext cx="695571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A99D7-A8B1-F344-8F70-51426272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1007039" flipV="1">
            <a:off x="1087874" y="1575873"/>
            <a:ext cx="11524032" cy="65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E6DC-D148-8B46-8E5D-D37F3DF3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D1C58-A1A5-5348-AA74-221A15912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7894F-A8F2-F14E-9900-A3804A7B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860" y="0"/>
            <a:ext cx="72301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F942EB-8E91-4944-AEB2-BFDAD458F1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 rot="4560162">
            <a:off x="6364493" y="708721"/>
            <a:ext cx="4701858" cy="380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1494-24A1-8049-9013-CA33E839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1826-D8A7-9649-AB5D-B19381B11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42E98-1F0E-404C-8ED2-49C25271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263" y="78059"/>
            <a:ext cx="714007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D6D345-442D-EE4C-AEBD-7BAE12F7EC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rot="19602517">
            <a:off x="4737654" y="-936704"/>
            <a:ext cx="7815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0DA1-2C8C-CE4A-8211-6D4B52AB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D4E08-7AB2-D345-BFF3-42A07A0DD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523F0-AE9F-1B46-A5C4-813C0ED6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5" y="0"/>
            <a:ext cx="70008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08F76-5726-2144-9F82-7325ACC16C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9717632">
            <a:off x="2262510" y="-1093627"/>
            <a:ext cx="9111658" cy="79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6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A9FE-540C-414C-BAC9-FAD55AE1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28A-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50D0-30CE-A141-A4A7-B8530D70C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C6957-66B1-0645-98D4-BAFAC4D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413" y="1279966"/>
            <a:ext cx="9982200" cy="481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BC379-1EC1-2F4D-AF94-5C2A501C8D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7477492" flipH="1">
            <a:off x="1098475" y="217502"/>
            <a:ext cx="4728581" cy="448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7E56-3EAD-124E-BBEE-3C21798E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28b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5CF1B-0ADD-5348-BA0F-7CBF00994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20FD4-F9A8-D843-B3AA-0F981DE2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241" y="0"/>
            <a:ext cx="68667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780AD0-0E9B-F142-BA02-1A4A766DAF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rot="15783400">
            <a:off x="4780369" y="-2018305"/>
            <a:ext cx="69977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6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835" y="1285151"/>
            <a:ext cx="5389969" cy="5389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30" y="0"/>
            <a:ext cx="661797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31920" y="0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28C,</a:t>
            </a:r>
            <a:r>
              <a:rPr lang="zh-CN" altLang="en-US" dirty="0"/>
              <a:t> </a:t>
            </a:r>
            <a:r>
              <a:rPr lang="is-IS" altLang="zh-CN" dirty="0"/>
              <a:t>FP16-007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844530-72BE-254F-B802-6EC66BC4600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3000"/>
          </a:blip>
          <a:stretch>
            <a:fillRect/>
          </a:stretch>
        </p:blipFill>
        <p:spPr>
          <a:xfrm rot="17090499">
            <a:off x="6038282" y="1633993"/>
            <a:ext cx="4139275" cy="52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835" y="1285151"/>
            <a:ext cx="5389969" cy="5389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30" y="0"/>
            <a:ext cx="661797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3123">
            <a:off x="5556787" y="1567504"/>
            <a:ext cx="4951870" cy="55735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31920" y="0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28C,</a:t>
            </a:r>
            <a:r>
              <a:rPr lang="zh-CN" altLang="en-US" dirty="0"/>
              <a:t> </a:t>
            </a:r>
            <a:r>
              <a:rPr lang="is-IS" altLang="zh-CN" dirty="0"/>
              <a:t>FP16-007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4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7E56-3EAD-124E-BBEE-3C21798E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28d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5CF1B-0ADD-5348-BA0F-7CBF00994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C1094-A8C8-0749-B66A-AC400BE7B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064" y="0"/>
            <a:ext cx="68756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4F91E-CF0E-4448-AE27-63FF77A68A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20720109" flipH="1">
            <a:off x="4145763" y="-1027814"/>
            <a:ext cx="4184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9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24</Words>
  <Application>Microsoft Macintosh PowerPoint</Application>
  <PresentationFormat>Widescreen</PresentationFormat>
  <Paragraphs>16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17A</vt:lpstr>
      <vt:lpstr>17B</vt:lpstr>
      <vt:lpstr>17C</vt:lpstr>
      <vt:lpstr>17D</vt:lpstr>
      <vt:lpstr>28A-</vt:lpstr>
      <vt:lpstr>28b</vt:lpstr>
      <vt:lpstr>PowerPoint Presentation</vt:lpstr>
      <vt:lpstr>PowerPoint Presentation</vt:lpstr>
      <vt:lpstr>28d</vt:lpstr>
      <vt:lpstr>44A</vt:lpstr>
      <vt:lpstr>44B</vt:lpstr>
      <vt:lpstr>PowerPoint Presentation</vt:lpstr>
      <vt:lpstr>PowerPoint Presentation</vt:lpstr>
      <vt:lpstr>44D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Ren, Xing</dc:creator>
  <cp:lastModifiedBy>Thomas H. Pulliam</cp:lastModifiedBy>
  <cp:revision>31</cp:revision>
  <dcterms:created xsi:type="dcterms:W3CDTF">2020-04-27T20:00:53Z</dcterms:created>
  <dcterms:modified xsi:type="dcterms:W3CDTF">2020-04-29T06:43:55Z</dcterms:modified>
</cp:coreProperties>
</file>